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3" r:id="rId3"/>
    <p:sldId id="262" r:id="rId4"/>
    <p:sldId id="286" r:id="rId5"/>
    <p:sldId id="288" r:id="rId6"/>
    <p:sldId id="289" r:id="rId7"/>
    <p:sldId id="290" r:id="rId8"/>
    <p:sldId id="269" r:id="rId9"/>
    <p:sldId id="275" r:id="rId10"/>
    <p:sldId id="284" r:id="rId11"/>
    <p:sldId id="312" r:id="rId12"/>
    <p:sldId id="293" r:id="rId13"/>
    <p:sldId id="294" r:id="rId14"/>
    <p:sldId id="298" r:id="rId15"/>
    <p:sldId id="296" r:id="rId16"/>
    <p:sldId id="297" r:id="rId17"/>
    <p:sldId id="292" r:id="rId18"/>
    <p:sldId id="276" r:id="rId19"/>
    <p:sldId id="299" r:id="rId20"/>
    <p:sldId id="302" r:id="rId21"/>
    <p:sldId id="303" r:id="rId22"/>
    <p:sldId id="300" r:id="rId23"/>
    <p:sldId id="304" r:id="rId24"/>
    <p:sldId id="305" r:id="rId25"/>
    <p:sldId id="301" r:id="rId26"/>
    <p:sldId id="306" r:id="rId27"/>
    <p:sldId id="308" r:id="rId28"/>
    <p:sldId id="307" r:id="rId29"/>
    <p:sldId id="283" r:id="rId30"/>
    <p:sldId id="311" r:id="rId31"/>
    <p:sldId id="314" r:id="rId32"/>
    <p:sldId id="313" r:id="rId33"/>
    <p:sldId id="315" r:id="rId34"/>
    <p:sldId id="30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C7"/>
    <a:srgbClr val="66CCFF"/>
    <a:srgbClr val="33CCFF"/>
    <a:srgbClr val="F5F5F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A24A1-8CE1-4068-9EAB-C1775BA97BF2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11BCF-FAC8-42D0-A632-A7D1EC314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1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11BCF-FAC8-42D0-A632-A7D1EC314D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0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11BCF-FAC8-42D0-A632-A7D1EC314D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2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11BCF-FAC8-42D0-A632-A7D1EC314D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5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6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2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1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5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1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0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2877F-EE84-494E-B222-7C679A237DE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D98C3-4827-4393-96C9-EFE2BAA1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73267"/>
            <a:ext cx="12192000" cy="390698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291881" y="2652841"/>
            <a:ext cx="9608233" cy="1190125"/>
          </a:xfrm>
        </p:spPr>
        <p:txBody>
          <a:bodyPr>
            <a:noAutofit/>
          </a:bodyPr>
          <a:lstStyle/>
          <a:p>
            <a:r>
              <a:rPr lang="en-US" sz="19900" b="1" dirty="0" smtClean="0">
                <a:solidFill>
                  <a:schemeClr val="bg1"/>
                </a:solidFill>
                <a:latin typeface="Script MT Bold" panose="03040602040607080904" pitchFamily="66" charset="0"/>
                <a:cs typeface="Leelawadee" panose="020B0502040204020203" pitchFamily="34" charset="-34"/>
              </a:rPr>
              <a:t>Fahsai</a:t>
            </a:r>
            <a:endParaRPr lang="en-US" sz="8800" b="1" dirty="0">
              <a:solidFill>
                <a:schemeClr val="bg1"/>
              </a:solidFill>
              <a:latin typeface="Script MT Bold Regular"/>
              <a:cs typeface="Leelawadee" panose="020B0502040204020203" pitchFamily="34" charset="-34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70535" y="3367320"/>
            <a:ext cx="3850923" cy="47564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5F5F5"/>
                </a:solidFill>
                <a:latin typeface="Script MT Bold" panose="03040602040607080904" pitchFamily="66" charset="0"/>
              </a:rPr>
              <a:t>• Thai Restaurant •</a:t>
            </a:r>
            <a:endParaRPr lang="en-US" sz="3600" dirty="0">
              <a:solidFill>
                <a:srgbClr val="F5F5F5"/>
              </a:solidFill>
              <a:latin typeface="Script MT Bold" panose="030406020406070809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29931" y="4933063"/>
            <a:ext cx="473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Dhitiwat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Jongsuebchoke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   58090010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5197" y="5394728"/>
            <a:ext cx="4704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Virayut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Sandhu                    58090035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5197" y="5861046"/>
            <a:ext cx="469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Atichat Lappanopakon       58090043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"/>
          <a:stretch/>
        </p:blipFill>
        <p:spPr>
          <a:xfrm>
            <a:off x="3627874" y="323557"/>
            <a:ext cx="4911215" cy="6534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9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3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4557"/>
          <a:stretch/>
        </p:blipFill>
        <p:spPr>
          <a:xfrm>
            <a:off x="2110153" y="731519"/>
            <a:ext cx="8271804" cy="53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0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4971"/>
          <a:stretch/>
        </p:blipFill>
        <p:spPr>
          <a:xfrm>
            <a:off x="2108201" y="698499"/>
            <a:ext cx="8242300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1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4557"/>
          <a:stretch/>
        </p:blipFill>
        <p:spPr>
          <a:xfrm>
            <a:off x="2110153" y="731519"/>
            <a:ext cx="8271804" cy="5345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36316" y="2804216"/>
            <a:ext cx="7219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One more things…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1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4" t="4557"/>
          <a:stretch/>
        </p:blipFill>
        <p:spPr>
          <a:xfrm>
            <a:off x="2110153" y="731519"/>
            <a:ext cx="8271804" cy="53457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3"/>
          <a:stretch/>
        </p:blipFill>
        <p:spPr>
          <a:xfrm>
            <a:off x="3975098" y="2392142"/>
            <a:ext cx="4541914" cy="20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4" t="4557"/>
          <a:stretch/>
        </p:blipFill>
        <p:spPr>
          <a:xfrm>
            <a:off x="2110153" y="731519"/>
            <a:ext cx="8271804" cy="5345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3"/>
          <a:stretch/>
        </p:blipFill>
        <p:spPr>
          <a:xfrm>
            <a:off x="3975098" y="2392142"/>
            <a:ext cx="4541914" cy="20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4244" y="3646377"/>
            <a:ext cx="118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>Fast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t="5620" r="9596" b="5918"/>
          <a:stretch/>
        </p:blipFill>
        <p:spPr>
          <a:xfrm>
            <a:off x="5839761" y="1048712"/>
            <a:ext cx="5705883" cy="362991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508849" y="1048712"/>
            <a:ext cx="5527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>Cashier </a:t>
            </a:r>
            <a:r>
              <a:rPr lang="en-US" sz="4800" dirty="0" smtClean="0">
                <a:solidFill>
                  <a:srgbClr val="33CCFF"/>
                </a:solidFill>
              </a:rPr>
              <a:t>Management</a:t>
            </a:r>
            <a:endParaRPr lang="en-US" sz="4800" dirty="0">
              <a:solidFill>
                <a:srgbClr val="33CC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5684" y="2863668"/>
            <a:ext cx="18710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Simple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653710" y="2080959"/>
            <a:ext cx="12790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30210556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9382" y="-129964"/>
            <a:ext cx="314615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b="1" dirty="0">
                <a:solidFill>
                  <a:srgbClr val="33CCFF"/>
                </a:solidFill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3997" y="2586163"/>
            <a:ext cx="73541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Manager </a:t>
            </a:r>
            <a:r>
              <a:rPr lang="en-US" sz="6000" dirty="0" smtClean="0">
                <a:solidFill>
                  <a:srgbClr val="33CCFF"/>
                </a:solidFill>
              </a:rPr>
              <a:t>Management</a:t>
            </a:r>
            <a:endParaRPr lang="en-US" sz="6000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4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"/>
          <a:stretch/>
        </p:blipFill>
        <p:spPr>
          <a:xfrm>
            <a:off x="2630659" y="817664"/>
            <a:ext cx="7230794" cy="45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0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427709" y="1643976"/>
            <a:ext cx="3565006" cy="3466969"/>
            <a:chOff x="8412993" y="1969253"/>
            <a:chExt cx="3154443" cy="30676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993" y="1969253"/>
              <a:ext cx="3154443" cy="30676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4068" y="1969253"/>
              <a:ext cx="2894896" cy="289489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08" y="1522345"/>
            <a:ext cx="3717660" cy="361542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9297" y="1587324"/>
            <a:ext cx="3588863" cy="3559220"/>
            <a:chOff x="275933" y="1969253"/>
            <a:chExt cx="3195687" cy="3119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33" y="1981064"/>
              <a:ext cx="3195687" cy="31078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30" y="1969253"/>
              <a:ext cx="2903738" cy="290373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555987" y="5146544"/>
            <a:ext cx="2199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Order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4385" y="5091585"/>
            <a:ext cx="3243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Manager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20461" y="5091585"/>
            <a:ext cx="2137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Counter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7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"/>
          <a:stretch/>
        </p:blipFill>
        <p:spPr>
          <a:xfrm>
            <a:off x="2630659" y="817664"/>
            <a:ext cx="7230794" cy="45421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t="18856" r="50962" b="29426"/>
          <a:stretch/>
        </p:blipFill>
        <p:spPr>
          <a:xfrm>
            <a:off x="3882684" y="1433428"/>
            <a:ext cx="4965895" cy="3310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4241" y="5842337"/>
            <a:ext cx="40627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Add </a:t>
            </a:r>
            <a:r>
              <a:rPr lang="en-US" sz="6000" dirty="0" smtClean="0">
                <a:solidFill>
                  <a:srgbClr val="33CCFF"/>
                </a:solidFill>
              </a:rPr>
              <a:t>Product</a:t>
            </a:r>
            <a:endParaRPr lang="en-US" sz="6000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"/>
          <a:stretch/>
        </p:blipFill>
        <p:spPr>
          <a:xfrm>
            <a:off x="2630659" y="817664"/>
            <a:ext cx="7230794" cy="4542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2" t="12927" r="11730" b="36198"/>
          <a:stretch/>
        </p:blipFill>
        <p:spPr>
          <a:xfrm>
            <a:off x="3636499" y="1345071"/>
            <a:ext cx="5219114" cy="3487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0346" y="5887198"/>
            <a:ext cx="40114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Edit </a:t>
            </a:r>
            <a:r>
              <a:rPr lang="en-US" sz="6000" dirty="0" smtClean="0">
                <a:solidFill>
                  <a:srgbClr val="33CCFF"/>
                </a:solidFill>
              </a:rPr>
              <a:t>Product</a:t>
            </a:r>
            <a:endParaRPr lang="en-US" sz="6000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"/>
          <a:stretch/>
        </p:blipFill>
        <p:spPr>
          <a:xfrm>
            <a:off x="2635641" y="815925"/>
            <a:ext cx="7196380" cy="45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2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"/>
          <a:stretch/>
        </p:blipFill>
        <p:spPr>
          <a:xfrm>
            <a:off x="2635641" y="815925"/>
            <a:ext cx="7196380" cy="45297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13521" r="35960" b="22242"/>
          <a:stretch/>
        </p:blipFill>
        <p:spPr>
          <a:xfrm>
            <a:off x="3580391" y="1436217"/>
            <a:ext cx="5306880" cy="3289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9599" y="5842337"/>
            <a:ext cx="4688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Add </a:t>
            </a:r>
            <a:r>
              <a:rPr lang="en-US" sz="6000" dirty="0" smtClean="0">
                <a:solidFill>
                  <a:srgbClr val="33CCFF"/>
                </a:solidFill>
              </a:rPr>
              <a:t>Employee</a:t>
            </a:r>
            <a:endParaRPr lang="en-US" sz="6000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"/>
          <a:stretch/>
        </p:blipFill>
        <p:spPr>
          <a:xfrm>
            <a:off x="2635641" y="815925"/>
            <a:ext cx="7196380" cy="45297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5277" y="5842337"/>
            <a:ext cx="46371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Edit </a:t>
            </a:r>
            <a:r>
              <a:rPr lang="en-US" sz="6000" dirty="0" smtClean="0">
                <a:solidFill>
                  <a:srgbClr val="33CCFF"/>
                </a:solidFill>
              </a:rPr>
              <a:t>Employee</a:t>
            </a:r>
            <a:endParaRPr lang="en-US" sz="6000" dirty="0">
              <a:solidFill>
                <a:srgbClr val="33CC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t="13521" r="36308" b="22242"/>
          <a:stretch/>
        </p:blipFill>
        <p:spPr>
          <a:xfrm>
            <a:off x="3430627" y="1339946"/>
            <a:ext cx="5606405" cy="34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"/>
          <a:stretch/>
        </p:blipFill>
        <p:spPr>
          <a:xfrm>
            <a:off x="2649708" y="801857"/>
            <a:ext cx="7196380" cy="455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72277" y="4027197"/>
            <a:ext cx="3541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>User-Friendly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908" y="1016455"/>
            <a:ext cx="7457015" cy="4217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1589" y="1425920"/>
            <a:ext cx="61600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>
                    <a:lumMod val="50000"/>
                  </a:schemeClr>
                </a:solidFill>
              </a:rPr>
              <a:t>Manager </a:t>
            </a:r>
            <a:r>
              <a:rPr lang="en-US" sz="5000" dirty="0" smtClean="0">
                <a:solidFill>
                  <a:srgbClr val="33CCFF"/>
                </a:solidFill>
              </a:rPr>
              <a:t>Management</a:t>
            </a:r>
            <a:endParaRPr lang="en-US" sz="5000" dirty="0">
              <a:solidFill>
                <a:srgbClr val="33CC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79107" y="2502240"/>
            <a:ext cx="10727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Full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7464" y="3279080"/>
            <a:ext cx="22087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76325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427709" y="1643976"/>
            <a:ext cx="3565006" cy="3466969"/>
            <a:chOff x="8412993" y="1969253"/>
            <a:chExt cx="3154443" cy="30676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993" y="1969253"/>
              <a:ext cx="3154443" cy="30676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4068" y="1969253"/>
              <a:ext cx="2894896" cy="289489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08" y="1522345"/>
            <a:ext cx="3717660" cy="361542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9297" y="1587324"/>
            <a:ext cx="3588863" cy="3559220"/>
            <a:chOff x="275933" y="1969253"/>
            <a:chExt cx="3195687" cy="3119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33" y="1981064"/>
              <a:ext cx="3195687" cy="31078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30" y="1969253"/>
              <a:ext cx="2903738" cy="290373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555987" y="5137768"/>
            <a:ext cx="2199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Order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4385" y="5091585"/>
            <a:ext cx="3243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Manager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62695" y="5091585"/>
            <a:ext cx="2095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Counter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4" y="1962443"/>
            <a:ext cx="4665785" cy="2638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"/>
          <a:stretch/>
        </p:blipFill>
        <p:spPr>
          <a:xfrm>
            <a:off x="0" y="1893248"/>
            <a:ext cx="4474539" cy="2594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89" y="1491980"/>
            <a:ext cx="2607426" cy="339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5229" y="4601399"/>
            <a:ext cx="1704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Order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062" y="4601400"/>
            <a:ext cx="3243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Manager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0155" y="4888862"/>
            <a:ext cx="202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Counter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9300" y="1295400"/>
            <a:ext cx="836318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 smtClean="0">
                <a:solidFill>
                  <a:srgbClr val="33CCFF"/>
                </a:solidFill>
              </a:rPr>
              <a:t>DEMO</a:t>
            </a:r>
            <a:endParaRPr lang="en-US" sz="23900" b="1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61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9382" y="-129964"/>
            <a:ext cx="314615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b="1" dirty="0" smtClean="0">
                <a:solidFill>
                  <a:srgbClr val="33CCFF"/>
                </a:solidFill>
              </a:rPr>
              <a:t>1</a:t>
            </a:r>
            <a:endParaRPr lang="en-US" sz="41300" b="1" dirty="0">
              <a:solidFill>
                <a:srgbClr val="33CC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2544" y="2309165"/>
            <a:ext cx="6422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>
                    <a:lumMod val="50000"/>
                  </a:schemeClr>
                </a:solidFill>
              </a:rPr>
              <a:t>Tablet</a:t>
            </a:r>
            <a:r>
              <a:rPr lang="en-US" sz="9600" dirty="0" smtClean="0"/>
              <a:t> </a:t>
            </a:r>
            <a:r>
              <a:rPr lang="en-US" sz="9600" dirty="0" smtClean="0">
                <a:solidFill>
                  <a:srgbClr val="33CCFF"/>
                </a:solidFill>
              </a:rPr>
              <a:t>Order</a:t>
            </a:r>
            <a:endParaRPr lang="en-US" sz="9600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914400"/>
            <a:ext cx="12192000" cy="481115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291883" y="3490124"/>
            <a:ext cx="9608233" cy="1190125"/>
          </a:xfrm>
        </p:spPr>
        <p:txBody>
          <a:bodyPr>
            <a:noAutofit/>
          </a:bodyPr>
          <a:lstStyle/>
          <a:p>
            <a:r>
              <a:rPr lang="en-US" sz="19900" b="1" dirty="0" smtClean="0">
                <a:solidFill>
                  <a:schemeClr val="bg1"/>
                </a:solidFill>
                <a:latin typeface="Script MT Bold" panose="03040602040607080904" pitchFamily="66" charset="0"/>
                <a:cs typeface="Leelawadee" panose="020B0502040204020203" pitchFamily="34" charset="-34"/>
              </a:rPr>
              <a:t>Fahsai</a:t>
            </a:r>
            <a:endParaRPr lang="en-US" sz="8800" b="1" dirty="0">
              <a:solidFill>
                <a:schemeClr val="bg1"/>
              </a:solidFill>
              <a:latin typeface="Script MT Bold Regular"/>
              <a:cs typeface="Leelawadee" panose="020B0502040204020203" pitchFamily="34" charset="-34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70537" y="4204603"/>
            <a:ext cx="3850923" cy="47564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5F5F5"/>
                </a:solidFill>
                <a:latin typeface="Script MT Bold" panose="03040602040607080904" pitchFamily="66" charset="0"/>
              </a:rPr>
              <a:t>• Thai Restaurant •</a:t>
            </a:r>
            <a:endParaRPr lang="en-US" sz="3600" dirty="0">
              <a:solidFill>
                <a:srgbClr val="F5F5F5"/>
              </a:solidFill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5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32" y="3828826"/>
            <a:ext cx="1189445" cy="672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"/>
          <a:stretch/>
        </p:blipFill>
        <p:spPr>
          <a:xfrm>
            <a:off x="4777501" y="3872547"/>
            <a:ext cx="899024" cy="521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65" y="3864318"/>
            <a:ext cx="517084" cy="6736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35899" y="2530116"/>
            <a:ext cx="25001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33CCFF"/>
                </a:solidFill>
                <a:latin typeface="Script MT Bold" panose="03040602040607080904" pitchFamily="66" charset="0"/>
              </a:rPr>
              <a:t>Fahsai</a:t>
            </a:r>
            <a:endParaRPr lang="en-US" sz="6600" dirty="0">
              <a:solidFill>
                <a:srgbClr val="33CCFF"/>
              </a:solidFill>
              <a:latin typeface="Script MT Bold" panose="030406020406070809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388" y="3453446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CCFF"/>
                </a:solidFill>
                <a:latin typeface="Script MT Bold" panose="03040602040607080904" pitchFamily="66" charset="0"/>
              </a:rPr>
              <a:t>• Thai Restaurant •</a:t>
            </a:r>
            <a:endParaRPr lang="en-US" dirty="0">
              <a:solidFill>
                <a:srgbClr val="66CCFF"/>
              </a:solidFill>
              <a:latin typeface="Script MT Bold" panose="030406020406070809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6370" y="5386633"/>
            <a:ext cx="3820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>User - Friendly</a:t>
            </a: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91737" y="3670576"/>
            <a:ext cx="10727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Full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0581" y="2228937"/>
            <a:ext cx="22087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>Efficient</a:t>
            </a: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1709" y="1229474"/>
            <a:ext cx="118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>Fast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1811" y="1428531"/>
            <a:ext cx="18710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Simple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97157" y="1644973"/>
            <a:ext cx="12790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Easy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14954" y="5109634"/>
            <a:ext cx="33829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</a:rPr>
              <a:t>Elegance</a:t>
            </a:r>
            <a:endParaRPr lang="th-TH" sz="6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04335" y="3204938"/>
            <a:ext cx="30257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Convenient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744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527" y="2840181"/>
            <a:ext cx="4179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CCFF"/>
                </a:solidFill>
              </a:rPr>
              <a:t>Table</a:t>
            </a:r>
            <a:r>
              <a:rPr lang="en-US" sz="5400" dirty="0" smtClean="0"/>
              <a:t> </a:t>
            </a: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</a:rPr>
              <a:t>Diagram</a:t>
            </a:r>
            <a:endParaRPr lang="en-US" sz="5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17" y="202211"/>
            <a:ext cx="7595591" cy="64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6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44130" y="3015339"/>
            <a:ext cx="3367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CCFF"/>
                </a:solidFill>
              </a:rPr>
              <a:t>Counter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Diagram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" y="207818"/>
            <a:ext cx="8137170" cy="64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0670" y="1509932"/>
            <a:ext cx="983269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rgbClr val="33CCFF"/>
                </a:solidFill>
              </a:rPr>
              <a:t>Thank you </a:t>
            </a:r>
            <a:endParaRPr lang="en-US" sz="16600" b="1" dirty="0" smtClean="0">
              <a:solidFill>
                <a:srgbClr val="33CC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54129" y="4156810"/>
            <a:ext cx="3597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923284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9" y="731664"/>
            <a:ext cx="8285870" cy="536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14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1"/>
          <a:stretch/>
        </p:blipFill>
        <p:spPr>
          <a:xfrm>
            <a:off x="2092148" y="703384"/>
            <a:ext cx="8289810" cy="5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0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9"/>
          <a:stretch/>
        </p:blipFill>
        <p:spPr>
          <a:xfrm>
            <a:off x="2092147" y="717452"/>
            <a:ext cx="8263679" cy="53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6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6"/>
          <a:stretch/>
        </p:blipFill>
        <p:spPr>
          <a:xfrm>
            <a:off x="2092147" y="703384"/>
            <a:ext cx="8289810" cy="54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84449" y="3696823"/>
            <a:ext cx="214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 Elegance</a:t>
            </a:r>
            <a:endParaRPr lang="th-TH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5288" y="770032"/>
            <a:ext cx="4863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</a:rPr>
              <a:t>Tablet</a:t>
            </a:r>
            <a:r>
              <a:rPr lang="en-US" sz="7200" dirty="0" smtClean="0"/>
              <a:t> </a:t>
            </a:r>
            <a:r>
              <a:rPr lang="en-US" sz="7200" dirty="0" smtClean="0">
                <a:solidFill>
                  <a:srgbClr val="33CCFF"/>
                </a:solidFill>
              </a:rPr>
              <a:t>Order</a:t>
            </a:r>
            <a:endParaRPr lang="en-US" sz="7200" dirty="0">
              <a:solidFill>
                <a:srgbClr val="33CC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-1099" r="8627" b="6204"/>
          <a:stretch/>
        </p:blipFill>
        <p:spPr>
          <a:xfrm>
            <a:off x="450166" y="1054182"/>
            <a:ext cx="5825242" cy="38695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2" name="Rectangle 1"/>
          <p:cNvSpPr/>
          <p:nvPr/>
        </p:nvSpPr>
        <p:spPr>
          <a:xfrm>
            <a:off x="6920031" y="2281051"/>
            <a:ext cx="2550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Convenient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6920031" y="2988937"/>
            <a:ext cx="18692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12187937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9382" y="-129964"/>
            <a:ext cx="314615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1300" b="1" dirty="0">
                <a:solidFill>
                  <a:srgbClr val="33CCFF"/>
                </a:solidFill>
              </a:rPr>
              <a:t>2</a:t>
            </a:r>
            <a:endParaRPr lang="en-US" sz="41300" b="1" dirty="0">
              <a:solidFill>
                <a:srgbClr val="33CC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3997" y="2586163"/>
            <a:ext cx="6860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Cashier </a:t>
            </a:r>
            <a:r>
              <a:rPr lang="en-US" sz="6000" dirty="0" smtClean="0">
                <a:solidFill>
                  <a:srgbClr val="33CCFF"/>
                </a:solidFill>
              </a:rPr>
              <a:t>Management</a:t>
            </a:r>
            <a:endParaRPr lang="en-US" sz="6000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94</Words>
  <Application>Microsoft Office PowerPoint</Application>
  <PresentationFormat>Widescreen</PresentationFormat>
  <Paragraphs>57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Cordia New</vt:lpstr>
      <vt:lpstr>Leelawadee</vt:lpstr>
      <vt:lpstr>Script MT Bold</vt:lpstr>
      <vt:lpstr>Script MT Bold Regular</vt:lpstr>
      <vt:lpstr>Office Theme</vt:lpstr>
      <vt:lpstr>Fahsai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Fahsai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Atichat lappanopakon</dc:creator>
  <cp:lastModifiedBy>Atichat lappanopakon</cp:lastModifiedBy>
  <cp:revision>44</cp:revision>
  <dcterms:created xsi:type="dcterms:W3CDTF">2016-11-12T04:00:08Z</dcterms:created>
  <dcterms:modified xsi:type="dcterms:W3CDTF">2017-10-14T06:38:37Z</dcterms:modified>
</cp:coreProperties>
</file>